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8" r:id="rId3"/>
    <p:sldId id="271" r:id="rId4"/>
    <p:sldId id="262" r:id="rId5"/>
    <p:sldId id="259" r:id="rId6"/>
    <p:sldId id="260" r:id="rId7"/>
    <p:sldId id="261" r:id="rId8"/>
    <p:sldId id="263" r:id="rId9"/>
    <p:sldId id="272" r:id="rId10"/>
    <p:sldId id="270" r:id="rId11"/>
    <p:sldId id="264" r:id="rId12"/>
    <p:sldId id="265" r:id="rId13"/>
    <p:sldId id="266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7A451-B328-44E8-9E84-9043A637E134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4152-1228-4208-986E-94A243DB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4152-1228-4208-986E-94A243DB836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9523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 тему :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«Сенсорное развитие детей дошкольного возраста »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09120"/>
            <a:ext cx="6984776" cy="21602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Аминова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А.К.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2017г.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568952" cy="2232248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«Развивающая среда по сенсорному развитию в группе» (ознакомление детей с цветом , формой, величиной.)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-0-02-05-4a6279e8be298ffdc7c3e6c05037514ff8ad06dc2ed2ce134e0f372cffc6de2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68569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924944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«Собери бусы»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свой домик»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0124_1026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404018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20161024_0735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78697" y="2564904"/>
            <a:ext cx="4041775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детей с цветом, формой и величиной.»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60124_1026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03244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mage-0-02-05-c87052ce25e88134717e57857a940b8c64bbd0a74ef284a5ee6847cc710975e7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42633" y="908720"/>
            <a:ext cx="392185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фото матем\фото сенсорика\20160921_161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888432" cy="2647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фото матем\фото сенсорика\20160921_162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258816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со счётными палочками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188641"/>
            <a:ext cx="3610744" cy="5760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«Выложи узор по схеме»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1101_0920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1"/>
            <a:ext cx="404018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20161101_0937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041775" cy="2815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12" descr="image-0-02-05-c51d156c6bce016cf12c80e3169c2a0d5039582314f52192571b1d136ffd3ce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89040"/>
            <a:ext cx="4040188" cy="2814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19" descr="20161024_073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4041775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мелкую моторику с детьми ОВЗ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1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295232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60124_102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96952"/>
            <a:ext cx="305983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_152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816424" cy="2583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170609_110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61856" y="3739344"/>
            <a:ext cx="292494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170609_110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88732" y="688132"/>
            <a:ext cx="2771800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089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78441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такое сенсорное развитие?»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628800"/>
            <a:ext cx="8280920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развитие (от лат.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sensus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чувство, ощущение) предполагает формирование у ребенка процессов восприятия и представлений о предметах, объектах и явлениях окружающего мира. Сенсорное  развитие является условием успешного овладения любой практической деятельностью.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интеллектуальный</a:t>
            </a:r>
            <a:b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 :-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b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 :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воспитатель, </a:t>
            </a:r>
            <a:r>
              <a:rPr lang="ru-RU" sz="28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группы.</a:t>
            </a:r>
            <a:endParaRPr lang="ru-RU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Сенсорному развитию в дошкольном возрасте отводится важнейшее место, однако практический опыт применения дидактических игр предоставлен недостаточно и нуждается в дальнейшей разработке с учетом новейших исследований, что подтверждает актуальность выбранной темы.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-Недостаточные условия для организации игр, направленных на сенсорное развитие детей с ОВЗ в группе;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-Низкий уровень сенсорного развития детей ОВЗ, вновь поступивших в детский сад;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-Низкий уровень  родителей в понимании значения сенсорного воспитания ребенка.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700808"/>
            <a:ext cx="8280920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профессиональной компетентности в вопросах обучения детей  раннего возраста;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сенсорных эталонов и способностей, позволяющих маленькому человеку всесторонне воспринимать окружающий мир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мелкую моторику и сенсорные навыки детей с ОВЗ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31694" y="566269"/>
            <a:ext cx="6680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самообразования: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764704"/>
            <a:ext cx="8280920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-Изучить учебную и методическую литературу по теме «Сенсорное развитие детей дошкольного возраста»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-Создать развивающую среду, способствующую формированию у детей эмоциональной отзывчивости, повышение профессиональной компетентности в вопросах обучения детей и с детьми ОВЗ;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-Различать и называть простейшие геометрические формы: круг, куб,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Изучить учебную и научно-методическую литературу по данной теме;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Закрепить счёт до 9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Повышать педагогическую просвещенность родителей на тему «Сенсорное развитие детей дошкольного возраста»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259625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Мною были поставлены следующие задачи: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57882" y="482572"/>
            <a:ext cx="5028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1277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детьми сенсорными эталонами в соответствии с поставленными задачами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Улучшилась мелкая моторика рук у детей с ОВЗ;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Взаимодействуют друг с другом;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Применяют полученные знания в самостоятельной деятельности; 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сформирован устойчивый интерес к играм и игрушкам, способствующим сенсорному развитию.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Дети научились называть цвета, величины, формы, сравнивать их по цвету, размеру, считать до 9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-Повысились знания по сенсорному развитию у детей ОВЗ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847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работа направлена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сенсорных эталонах;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Обучение способам обследования предметов;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аналитического восприятия (выделение цвета, формы, величины, счёт)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слухового восприятия.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начале года не все дети владеют сенсорными эталонами.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 концу года показатели повысились. Оттого насколько будут развиты представления, зависит полнота и точность окружающего мира.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285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Маленький ребенок познает мир по принципу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что вижу, с чем действую, то и познаю.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Групповое помещение – это место где ребенок проводит большую часть дня. Поэтому для развития сенсорно-познавательной активности создан уголок с различными играми. Дети могут самостоятельно выбрать интеллектуальные развивающие игры.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предметы расположены на уровне детей, они доступны, привлекательны, вызывают эмоциональный отклик у детей. На занятиях использую наглядные пособия, предметы, которые можно взять в руки, из разного материала, фактуры, устойчивые при манипуляции. Провожу дидактические игры.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439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на тему : «Сенсорное развитие детей дошкольного возраста » </vt:lpstr>
      <vt:lpstr>Слайд 2</vt:lpstr>
      <vt:lpstr>Вид проекта: познавательно- интеллектуальный  Длительность проекта :- краткосрочный  Участники проекта :– воспитатель, воспитанники группы.</vt:lpstr>
      <vt:lpstr>Актуальность </vt:lpstr>
      <vt:lpstr>Слайд 5</vt:lpstr>
      <vt:lpstr>Слайд 6</vt:lpstr>
      <vt:lpstr>Слайд 7</vt:lpstr>
      <vt:lpstr>Моя работа направлена на: </vt:lpstr>
      <vt:lpstr>Маленький ребенок познает мир по принципу: что вижу, с чем действую, то и познаю.   Групповое помещение – это место где ребенок проводит большую часть дня. Поэтому для развития сенсорно-познавательной активности создан уголок с различными играми. Дети могут самостоятельно выбрать интеллектуальные развивающие игры.  Все предметы расположены на уровне детей, они доступны, привлекательны, вызывают эмоциональный отклик у детей. На занятиях использую наглядные пособия, предметы, которые можно взять в руки, из разного материала, фактуры, устойчивые при манипуляции. Провожу дидактические игры. </vt:lpstr>
      <vt:lpstr>«Развивающая среда по сенсорному развитию в группе» (ознакомление детей с цветом , формой, величиной.) </vt:lpstr>
      <vt:lpstr>Дидактические игры</vt:lpstr>
      <vt:lpstr>«Ознакомление детей с цветом, формой и величиной.»</vt:lpstr>
      <vt:lpstr>Слайд 13</vt:lpstr>
      <vt:lpstr>Игры на мелкую моторику с детьми ОВЗ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2016-11-17T12:03:42Z</dcterms:created>
  <dcterms:modified xsi:type="dcterms:W3CDTF">2017-09-08T14:44:55Z</dcterms:modified>
</cp:coreProperties>
</file>